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6C953-3F4A-BC26-B186-98507D4519F5}" v="769" dt="2025-10-15T09:59:07.539"/>
    <p1510:client id="{C64577BB-A23E-C174-40CD-2AD944510262}" v="224" dt="2025-10-14T09:15:44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8D7D9-9EA8-4EE4-B49D-9B9757126BC9}" type="doc">
      <dgm:prSet loTypeId="urn:microsoft.com/office/officeart/2005/8/layout/b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5993AE3-3D79-416A-8301-A235858323D0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Video frames capture</a:t>
          </a:r>
          <a:endParaRPr lang="en-US" dirty="0"/>
        </a:p>
      </dgm:t>
    </dgm:pt>
    <dgm:pt modelId="{00E9EEE7-C2EE-429E-9EB9-175D10E8BF65}" type="parTrans" cxnId="{F879194B-1539-41F2-B690-6E3A4FE30E24}">
      <dgm:prSet/>
      <dgm:spPr/>
      <dgm:t>
        <a:bodyPr/>
        <a:lstStyle/>
        <a:p>
          <a:endParaRPr lang="en-US"/>
        </a:p>
      </dgm:t>
    </dgm:pt>
    <dgm:pt modelId="{22A47979-AC56-4DCD-8C2F-E158812F1D54}" type="sibTrans" cxnId="{F879194B-1539-41F2-B690-6E3A4FE30E24}">
      <dgm:prSet/>
      <dgm:spPr/>
      <dgm:t>
        <a:bodyPr/>
        <a:lstStyle/>
        <a:p>
          <a:endParaRPr lang="en-US"/>
        </a:p>
      </dgm:t>
    </dgm:pt>
    <dgm:pt modelId="{56D49F60-F84E-428D-A679-7E7FCCF52C55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Feature points detection</a:t>
          </a:r>
          <a:endParaRPr lang="en-US" dirty="0"/>
        </a:p>
      </dgm:t>
    </dgm:pt>
    <dgm:pt modelId="{08200337-1A60-4598-9C72-BD8D0C82B42B}" type="parTrans" cxnId="{3D30525B-A4CD-4AA7-BC31-BA92E0651D08}">
      <dgm:prSet/>
      <dgm:spPr/>
      <dgm:t>
        <a:bodyPr/>
        <a:lstStyle/>
        <a:p>
          <a:endParaRPr lang="en-US"/>
        </a:p>
      </dgm:t>
    </dgm:pt>
    <dgm:pt modelId="{3E7832D2-B6BB-4A98-886D-EA37EABE0E76}" type="sibTrans" cxnId="{3D30525B-A4CD-4AA7-BC31-BA92E0651D08}">
      <dgm:prSet/>
      <dgm:spPr/>
      <dgm:t>
        <a:bodyPr/>
        <a:lstStyle/>
        <a:p>
          <a:endParaRPr lang="en-US"/>
        </a:p>
      </dgm:t>
    </dgm:pt>
    <dgm:pt modelId="{44F322CB-EC21-49AD-944D-43C8991A26A8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Camera matrix calc.</a:t>
          </a:r>
          <a:endParaRPr lang="en-US" dirty="0"/>
        </a:p>
      </dgm:t>
    </dgm:pt>
    <dgm:pt modelId="{DE4C5272-90F0-4A51-B084-7858009BE966}" type="parTrans" cxnId="{2CC0B64E-AFB3-4575-A7D0-C6D350847F42}">
      <dgm:prSet/>
      <dgm:spPr/>
      <dgm:t>
        <a:bodyPr/>
        <a:lstStyle/>
        <a:p>
          <a:endParaRPr lang="en-US"/>
        </a:p>
      </dgm:t>
    </dgm:pt>
    <dgm:pt modelId="{02D3671C-8AC9-47FB-BDED-D170F3AB9F44}" type="sibTrans" cxnId="{2CC0B64E-AFB3-4575-A7D0-C6D350847F42}">
      <dgm:prSet/>
      <dgm:spPr/>
      <dgm:t>
        <a:bodyPr/>
        <a:lstStyle/>
        <a:p>
          <a:endParaRPr lang="en-US"/>
        </a:p>
      </dgm:t>
    </dgm:pt>
    <dgm:pt modelId="{F7AB3A1B-C3C2-46AE-A86C-DEA72EDC34B0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Bundle Adjustment</a:t>
          </a:r>
          <a:endParaRPr lang="en-US" dirty="0"/>
        </a:p>
      </dgm:t>
    </dgm:pt>
    <dgm:pt modelId="{06D4DED8-401D-4ABE-8F5F-51EAD72EA7F6}" type="parTrans" cxnId="{3E6B59F9-3D79-4320-84DD-AF866EFFD69A}">
      <dgm:prSet/>
      <dgm:spPr/>
      <dgm:t>
        <a:bodyPr/>
        <a:lstStyle/>
        <a:p>
          <a:endParaRPr lang="en-US"/>
        </a:p>
      </dgm:t>
    </dgm:pt>
    <dgm:pt modelId="{F396A478-04FD-4637-B257-CB8D22270950}" type="sibTrans" cxnId="{3E6B59F9-3D79-4320-84DD-AF866EFFD69A}">
      <dgm:prSet/>
      <dgm:spPr/>
      <dgm:t>
        <a:bodyPr/>
        <a:lstStyle/>
        <a:p>
          <a:endParaRPr lang="en-US"/>
        </a:p>
      </dgm:t>
    </dgm:pt>
    <dgm:pt modelId="{2D2C8E3F-4F28-4278-A04E-096E4FC3B02F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Mask creation and seam finder </a:t>
          </a:r>
          <a:r>
            <a:rPr lang="en-US" dirty="0" err="1">
              <a:latin typeface="Aptos Display" panose="020F0302020204030204"/>
            </a:rPr>
            <a:t>init.</a:t>
          </a:r>
          <a:endParaRPr lang="en-US" dirty="0"/>
        </a:p>
      </dgm:t>
    </dgm:pt>
    <dgm:pt modelId="{8D8480C6-0BE1-47BA-A1FD-624301EB0CB8}" type="parTrans" cxnId="{240AC53E-9323-4A36-94A4-80083F3B6353}">
      <dgm:prSet/>
      <dgm:spPr/>
      <dgm:t>
        <a:bodyPr/>
        <a:lstStyle/>
        <a:p>
          <a:endParaRPr lang="en-US"/>
        </a:p>
      </dgm:t>
    </dgm:pt>
    <dgm:pt modelId="{18D930BB-B700-4E04-A89A-A79C1736BAED}" type="sibTrans" cxnId="{240AC53E-9323-4A36-94A4-80083F3B6353}">
      <dgm:prSet/>
      <dgm:spPr/>
      <dgm:t>
        <a:bodyPr/>
        <a:lstStyle/>
        <a:p>
          <a:endParaRPr lang="en-US"/>
        </a:p>
      </dgm:t>
    </dgm:pt>
    <dgm:pt modelId="{63F8072B-ED9D-4850-A189-8EE8109453BE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Warper selection</a:t>
          </a:r>
        </a:p>
      </dgm:t>
    </dgm:pt>
    <dgm:pt modelId="{0345550D-8715-4B30-A0E3-759B68AD74CB}" type="parTrans" cxnId="{BDF20DE4-9DCC-4F08-982A-F7DB03FE0ADC}">
      <dgm:prSet/>
      <dgm:spPr/>
    </dgm:pt>
    <dgm:pt modelId="{91AE7F23-1E67-4365-99B2-719CD878D141}" type="sibTrans" cxnId="{BDF20DE4-9DCC-4F08-982A-F7DB03FE0ADC}">
      <dgm:prSet/>
      <dgm:spPr/>
      <dgm:t>
        <a:bodyPr/>
        <a:lstStyle/>
        <a:p>
          <a:endParaRPr lang="en-US"/>
        </a:p>
      </dgm:t>
    </dgm:pt>
    <dgm:pt modelId="{B322E0E0-7AA0-4C10-BDB7-AB273CEFC4E5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Exposure compensator </a:t>
          </a:r>
          <a:r>
            <a:rPr lang="en-US" dirty="0" err="1">
              <a:latin typeface="Aptos Display" panose="020F0302020204030204"/>
            </a:rPr>
            <a:t>init.</a:t>
          </a:r>
          <a:endParaRPr lang="en-US" dirty="0">
            <a:latin typeface="Aptos Display" panose="020F0302020204030204"/>
          </a:endParaRPr>
        </a:p>
      </dgm:t>
    </dgm:pt>
    <dgm:pt modelId="{37826CA2-20B8-4F3A-A06B-D32843EBDE1A}" type="parTrans" cxnId="{9FD96A70-D677-46C3-A4A0-83147EDDDB9F}">
      <dgm:prSet/>
      <dgm:spPr/>
    </dgm:pt>
    <dgm:pt modelId="{66718F1E-C19D-4EE9-B6E3-63523379D7BF}" type="sibTrans" cxnId="{9FD96A70-D677-46C3-A4A0-83147EDDDB9F}">
      <dgm:prSet/>
      <dgm:spPr/>
      <dgm:t>
        <a:bodyPr/>
        <a:lstStyle/>
        <a:p>
          <a:endParaRPr lang="en-US"/>
        </a:p>
      </dgm:t>
    </dgm:pt>
    <dgm:pt modelId="{FB84D9B1-43DD-4E76-80FC-B33B6336D589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Image warping</a:t>
          </a:r>
        </a:p>
      </dgm:t>
    </dgm:pt>
    <dgm:pt modelId="{4E351FDC-C967-4DFE-A88C-522941266C83}" type="parTrans" cxnId="{DA3733F1-61BD-4055-AB2D-A0D128FE2DD2}">
      <dgm:prSet/>
      <dgm:spPr/>
    </dgm:pt>
    <dgm:pt modelId="{572F245E-3B03-4BC3-9DE9-5DA82E21BA5A}" type="sibTrans" cxnId="{DA3733F1-61BD-4055-AB2D-A0D128FE2DD2}">
      <dgm:prSet/>
      <dgm:spPr/>
      <dgm:t>
        <a:bodyPr/>
        <a:lstStyle/>
        <a:p>
          <a:endParaRPr lang="en-US"/>
        </a:p>
      </dgm:t>
    </dgm:pt>
    <dgm:pt modelId="{724D81C5-342F-4482-BFC9-E4D540BFE071}">
      <dgm:prSet phldr="0"/>
      <dgm:spPr/>
      <dgm:t>
        <a:bodyPr/>
        <a:lstStyle/>
        <a:p>
          <a:r>
            <a:rPr lang="en-US" dirty="0">
              <a:latin typeface="Aptos Display" panose="020F0302020204030204"/>
            </a:rPr>
            <a:t>Blending</a:t>
          </a:r>
        </a:p>
      </dgm:t>
    </dgm:pt>
    <dgm:pt modelId="{B650F0DE-2100-4346-B03F-F0D346954226}" type="parTrans" cxnId="{94C53221-062B-46C4-B124-A733D4F38FD5}">
      <dgm:prSet/>
      <dgm:spPr/>
    </dgm:pt>
    <dgm:pt modelId="{16BC7D8C-9ECA-4713-9081-230B6B238180}" type="sibTrans" cxnId="{94C53221-062B-46C4-B124-A733D4F38FD5}">
      <dgm:prSet/>
      <dgm:spPr/>
      <dgm:t>
        <a:bodyPr/>
        <a:lstStyle/>
        <a:p>
          <a:endParaRPr lang="en-US"/>
        </a:p>
      </dgm:t>
    </dgm:pt>
    <dgm:pt modelId="{5078FB5D-8C7E-4BDD-8F43-F7422896FF87}" type="pres">
      <dgm:prSet presAssocID="{D438D7D9-9EA8-4EE4-B49D-9B9757126BC9}" presName="Name0" presStyleCnt="0">
        <dgm:presLayoutVars>
          <dgm:dir/>
          <dgm:resizeHandles/>
        </dgm:presLayoutVars>
      </dgm:prSet>
      <dgm:spPr/>
    </dgm:pt>
    <dgm:pt modelId="{FA28BEA2-4E99-4EA0-A77C-4F29E3999BA4}" type="pres">
      <dgm:prSet presAssocID="{D5993AE3-3D79-416A-8301-A235858323D0}" presName="compNode" presStyleCnt="0"/>
      <dgm:spPr/>
    </dgm:pt>
    <dgm:pt modelId="{81DC598F-3006-4B07-8D84-5B3A5233AA78}" type="pres">
      <dgm:prSet presAssocID="{D5993AE3-3D79-416A-8301-A235858323D0}" presName="dummyConnPt" presStyleCnt="0"/>
      <dgm:spPr/>
    </dgm:pt>
    <dgm:pt modelId="{0B05EE3E-CBC8-45EB-A19F-AAF90741E01F}" type="pres">
      <dgm:prSet presAssocID="{D5993AE3-3D79-416A-8301-A235858323D0}" presName="node" presStyleLbl="node1" presStyleIdx="0" presStyleCnt="9">
        <dgm:presLayoutVars>
          <dgm:bulletEnabled val="1"/>
        </dgm:presLayoutVars>
      </dgm:prSet>
      <dgm:spPr/>
    </dgm:pt>
    <dgm:pt modelId="{49518AB7-B69B-4953-8D24-3EB9ED63523E}" type="pres">
      <dgm:prSet presAssocID="{22A47979-AC56-4DCD-8C2F-E158812F1D54}" presName="sibTrans" presStyleLbl="bgSibTrans2D1" presStyleIdx="0" presStyleCnt="8"/>
      <dgm:spPr/>
    </dgm:pt>
    <dgm:pt modelId="{AB443992-7FAE-479D-8DC5-6C451A3C3929}" type="pres">
      <dgm:prSet presAssocID="{56D49F60-F84E-428D-A679-7E7FCCF52C55}" presName="compNode" presStyleCnt="0"/>
      <dgm:spPr/>
    </dgm:pt>
    <dgm:pt modelId="{0217BD0E-0168-41CD-9D6D-92E03A6ABDB9}" type="pres">
      <dgm:prSet presAssocID="{56D49F60-F84E-428D-A679-7E7FCCF52C55}" presName="dummyConnPt" presStyleCnt="0"/>
      <dgm:spPr/>
    </dgm:pt>
    <dgm:pt modelId="{3EFE2BA0-92B4-4AC7-8C2A-7EEF99A8236F}" type="pres">
      <dgm:prSet presAssocID="{56D49F60-F84E-428D-A679-7E7FCCF52C55}" presName="node" presStyleLbl="node1" presStyleIdx="1" presStyleCnt="9">
        <dgm:presLayoutVars>
          <dgm:bulletEnabled val="1"/>
        </dgm:presLayoutVars>
      </dgm:prSet>
      <dgm:spPr/>
    </dgm:pt>
    <dgm:pt modelId="{076373A1-FE1D-4BD6-9E09-324953BF39CA}" type="pres">
      <dgm:prSet presAssocID="{3E7832D2-B6BB-4A98-886D-EA37EABE0E76}" presName="sibTrans" presStyleLbl="bgSibTrans2D1" presStyleIdx="1" presStyleCnt="8"/>
      <dgm:spPr/>
    </dgm:pt>
    <dgm:pt modelId="{3ECE9CB5-7AF5-4B8C-ADF4-7FFAAB3286C2}" type="pres">
      <dgm:prSet presAssocID="{44F322CB-EC21-49AD-944D-43C8991A26A8}" presName="compNode" presStyleCnt="0"/>
      <dgm:spPr/>
    </dgm:pt>
    <dgm:pt modelId="{0CFE6452-FEAE-42CC-A3BA-2F662CF7F311}" type="pres">
      <dgm:prSet presAssocID="{44F322CB-EC21-49AD-944D-43C8991A26A8}" presName="dummyConnPt" presStyleCnt="0"/>
      <dgm:spPr/>
    </dgm:pt>
    <dgm:pt modelId="{7CFEE9F0-9301-4788-B9D1-FEC5E3AAFF49}" type="pres">
      <dgm:prSet presAssocID="{44F322CB-EC21-49AD-944D-43C8991A26A8}" presName="node" presStyleLbl="node1" presStyleIdx="2" presStyleCnt="9">
        <dgm:presLayoutVars>
          <dgm:bulletEnabled val="1"/>
        </dgm:presLayoutVars>
      </dgm:prSet>
      <dgm:spPr/>
    </dgm:pt>
    <dgm:pt modelId="{4BFC5A48-DBAE-478B-801F-5E205EE4EBBC}" type="pres">
      <dgm:prSet presAssocID="{02D3671C-8AC9-47FB-BDED-D170F3AB9F44}" presName="sibTrans" presStyleLbl="bgSibTrans2D1" presStyleIdx="2" presStyleCnt="8"/>
      <dgm:spPr/>
    </dgm:pt>
    <dgm:pt modelId="{117B8F30-CCFF-4628-898F-7109470B36A9}" type="pres">
      <dgm:prSet presAssocID="{F7AB3A1B-C3C2-46AE-A86C-DEA72EDC34B0}" presName="compNode" presStyleCnt="0"/>
      <dgm:spPr/>
    </dgm:pt>
    <dgm:pt modelId="{F1620A1C-CE88-4EA8-9884-80618FCB4345}" type="pres">
      <dgm:prSet presAssocID="{F7AB3A1B-C3C2-46AE-A86C-DEA72EDC34B0}" presName="dummyConnPt" presStyleCnt="0"/>
      <dgm:spPr/>
    </dgm:pt>
    <dgm:pt modelId="{3ED15497-4212-436F-84F7-82CF8A4261A8}" type="pres">
      <dgm:prSet presAssocID="{F7AB3A1B-C3C2-46AE-A86C-DEA72EDC34B0}" presName="node" presStyleLbl="node1" presStyleIdx="3" presStyleCnt="9">
        <dgm:presLayoutVars>
          <dgm:bulletEnabled val="1"/>
        </dgm:presLayoutVars>
      </dgm:prSet>
      <dgm:spPr/>
    </dgm:pt>
    <dgm:pt modelId="{63C16836-909D-4296-B387-C000FD140E6D}" type="pres">
      <dgm:prSet presAssocID="{F396A478-04FD-4637-B257-CB8D22270950}" presName="sibTrans" presStyleLbl="bgSibTrans2D1" presStyleIdx="3" presStyleCnt="8"/>
      <dgm:spPr/>
    </dgm:pt>
    <dgm:pt modelId="{805537C9-8A8B-4DC6-A935-838F46E0270B}" type="pres">
      <dgm:prSet presAssocID="{2D2C8E3F-4F28-4278-A04E-096E4FC3B02F}" presName="compNode" presStyleCnt="0"/>
      <dgm:spPr/>
    </dgm:pt>
    <dgm:pt modelId="{53BA02E1-AA1F-4D1F-95A7-CC04912C3ADC}" type="pres">
      <dgm:prSet presAssocID="{2D2C8E3F-4F28-4278-A04E-096E4FC3B02F}" presName="dummyConnPt" presStyleCnt="0"/>
      <dgm:spPr/>
    </dgm:pt>
    <dgm:pt modelId="{5A6A86B6-44BC-453C-AC66-2BC2E38159F9}" type="pres">
      <dgm:prSet presAssocID="{2D2C8E3F-4F28-4278-A04E-096E4FC3B02F}" presName="node" presStyleLbl="node1" presStyleIdx="4" presStyleCnt="9">
        <dgm:presLayoutVars>
          <dgm:bulletEnabled val="1"/>
        </dgm:presLayoutVars>
      </dgm:prSet>
      <dgm:spPr/>
    </dgm:pt>
    <dgm:pt modelId="{B926D32F-A1FD-4E0A-8B08-5731013C7197}" type="pres">
      <dgm:prSet presAssocID="{18D930BB-B700-4E04-A89A-A79C1736BAED}" presName="sibTrans" presStyleLbl="bgSibTrans2D1" presStyleIdx="4" presStyleCnt="8"/>
      <dgm:spPr/>
    </dgm:pt>
    <dgm:pt modelId="{46E75846-B840-47CA-9FEF-CA9ADBD29F8D}" type="pres">
      <dgm:prSet presAssocID="{63F8072B-ED9D-4850-A189-8EE8109453BE}" presName="compNode" presStyleCnt="0"/>
      <dgm:spPr/>
    </dgm:pt>
    <dgm:pt modelId="{2A066904-89A9-45E7-AE52-63DC72CAB914}" type="pres">
      <dgm:prSet presAssocID="{63F8072B-ED9D-4850-A189-8EE8109453BE}" presName="dummyConnPt" presStyleCnt="0"/>
      <dgm:spPr/>
    </dgm:pt>
    <dgm:pt modelId="{EB7BBE32-CF75-461A-8A23-3FF438F865E5}" type="pres">
      <dgm:prSet presAssocID="{63F8072B-ED9D-4850-A189-8EE8109453BE}" presName="node" presStyleLbl="node1" presStyleIdx="5" presStyleCnt="9">
        <dgm:presLayoutVars>
          <dgm:bulletEnabled val="1"/>
        </dgm:presLayoutVars>
      </dgm:prSet>
      <dgm:spPr/>
    </dgm:pt>
    <dgm:pt modelId="{68A9ADF1-BD28-4737-8C25-D1863C4F46F1}" type="pres">
      <dgm:prSet presAssocID="{91AE7F23-1E67-4365-99B2-719CD878D141}" presName="sibTrans" presStyleLbl="bgSibTrans2D1" presStyleIdx="5" presStyleCnt="8"/>
      <dgm:spPr/>
    </dgm:pt>
    <dgm:pt modelId="{22F203AB-34B1-4781-B829-AA72F8ED9CD2}" type="pres">
      <dgm:prSet presAssocID="{B322E0E0-7AA0-4C10-BDB7-AB273CEFC4E5}" presName="compNode" presStyleCnt="0"/>
      <dgm:spPr/>
    </dgm:pt>
    <dgm:pt modelId="{A308CB58-A076-4EFE-97EA-BC2E42ADFBD2}" type="pres">
      <dgm:prSet presAssocID="{B322E0E0-7AA0-4C10-BDB7-AB273CEFC4E5}" presName="dummyConnPt" presStyleCnt="0"/>
      <dgm:spPr/>
    </dgm:pt>
    <dgm:pt modelId="{1477CFBA-F9E3-4FDC-98BA-CC3C5526A28B}" type="pres">
      <dgm:prSet presAssocID="{B322E0E0-7AA0-4C10-BDB7-AB273CEFC4E5}" presName="node" presStyleLbl="node1" presStyleIdx="6" presStyleCnt="9">
        <dgm:presLayoutVars>
          <dgm:bulletEnabled val="1"/>
        </dgm:presLayoutVars>
      </dgm:prSet>
      <dgm:spPr/>
    </dgm:pt>
    <dgm:pt modelId="{8D9E95A9-3E22-40C6-9F61-E94EB196BFC4}" type="pres">
      <dgm:prSet presAssocID="{66718F1E-C19D-4EE9-B6E3-63523379D7BF}" presName="sibTrans" presStyleLbl="bgSibTrans2D1" presStyleIdx="6" presStyleCnt="8"/>
      <dgm:spPr/>
    </dgm:pt>
    <dgm:pt modelId="{64225792-BB1A-46A3-AC7D-C9516B93350B}" type="pres">
      <dgm:prSet presAssocID="{FB84D9B1-43DD-4E76-80FC-B33B6336D589}" presName="compNode" presStyleCnt="0"/>
      <dgm:spPr/>
    </dgm:pt>
    <dgm:pt modelId="{0C00A894-D76D-4947-AEC6-0DEE8632964E}" type="pres">
      <dgm:prSet presAssocID="{FB84D9B1-43DD-4E76-80FC-B33B6336D589}" presName="dummyConnPt" presStyleCnt="0"/>
      <dgm:spPr/>
    </dgm:pt>
    <dgm:pt modelId="{C9D6923B-A77D-4705-94D7-3C45EB224655}" type="pres">
      <dgm:prSet presAssocID="{FB84D9B1-43DD-4E76-80FC-B33B6336D589}" presName="node" presStyleLbl="node1" presStyleIdx="7" presStyleCnt="9">
        <dgm:presLayoutVars>
          <dgm:bulletEnabled val="1"/>
        </dgm:presLayoutVars>
      </dgm:prSet>
      <dgm:spPr/>
    </dgm:pt>
    <dgm:pt modelId="{FB6BEB3C-F8A7-4AC2-B5B6-AE2A63C7499B}" type="pres">
      <dgm:prSet presAssocID="{572F245E-3B03-4BC3-9DE9-5DA82E21BA5A}" presName="sibTrans" presStyleLbl="bgSibTrans2D1" presStyleIdx="7" presStyleCnt="8"/>
      <dgm:spPr/>
    </dgm:pt>
    <dgm:pt modelId="{0D828BB7-3DA7-4CAA-B185-DDCABD7C4B8F}" type="pres">
      <dgm:prSet presAssocID="{724D81C5-342F-4482-BFC9-E4D540BFE071}" presName="compNode" presStyleCnt="0"/>
      <dgm:spPr/>
    </dgm:pt>
    <dgm:pt modelId="{4554E558-3A14-4EAF-95C3-C6C897F08FAD}" type="pres">
      <dgm:prSet presAssocID="{724D81C5-342F-4482-BFC9-E4D540BFE071}" presName="dummyConnPt" presStyleCnt="0"/>
      <dgm:spPr/>
    </dgm:pt>
    <dgm:pt modelId="{9F96C680-AF29-46A4-AE18-1663FA322803}" type="pres">
      <dgm:prSet presAssocID="{724D81C5-342F-4482-BFC9-E4D540BFE071}" presName="node" presStyleLbl="node1" presStyleIdx="8" presStyleCnt="9">
        <dgm:presLayoutVars>
          <dgm:bulletEnabled val="1"/>
        </dgm:presLayoutVars>
      </dgm:prSet>
      <dgm:spPr/>
    </dgm:pt>
  </dgm:ptLst>
  <dgm:cxnLst>
    <dgm:cxn modelId="{FAD7C20D-18E0-4147-A7B3-E0C144F18630}" type="presOf" srcId="{F7AB3A1B-C3C2-46AE-A86C-DEA72EDC34B0}" destId="{3ED15497-4212-436F-84F7-82CF8A4261A8}" srcOrd="0" destOrd="0" presId="urn:microsoft.com/office/officeart/2005/8/layout/bProcess4"/>
    <dgm:cxn modelId="{5033EA0F-B37D-4368-A7BF-B939F0AF3D45}" type="presOf" srcId="{B322E0E0-7AA0-4C10-BDB7-AB273CEFC4E5}" destId="{1477CFBA-F9E3-4FDC-98BA-CC3C5526A28B}" srcOrd="0" destOrd="0" presId="urn:microsoft.com/office/officeart/2005/8/layout/bProcess4"/>
    <dgm:cxn modelId="{94C53221-062B-46C4-B124-A733D4F38FD5}" srcId="{D438D7D9-9EA8-4EE4-B49D-9B9757126BC9}" destId="{724D81C5-342F-4482-BFC9-E4D540BFE071}" srcOrd="8" destOrd="0" parTransId="{B650F0DE-2100-4346-B03F-F0D346954226}" sibTransId="{16BC7D8C-9ECA-4713-9081-230B6B238180}"/>
    <dgm:cxn modelId="{B65BAE2E-633F-4107-A546-1337C18FCB9D}" type="presOf" srcId="{724D81C5-342F-4482-BFC9-E4D540BFE071}" destId="{9F96C680-AF29-46A4-AE18-1663FA322803}" srcOrd="0" destOrd="0" presId="urn:microsoft.com/office/officeart/2005/8/layout/bProcess4"/>
    <dgm:cxn modelId="{6F75773A-BE99-4F5F-822B-7E8E5166DE52}" type="presOf" srcId="{18D930BB-B700-4E04-A89A-A79C1736BAED}" destId="{B926D32F-A1FD-4E0A-8B08-5731013C7197}" srcOrd="0" destOrd="0" presId="urn:microsoft.com/office/officeart/2005/8/layout/bProcess4"/>
    <dgm:cxn modelId="{591CE83A-8E07-4A8F-9FF3-91ADD7D622E3}" type="presOf" srcId="{2D2C8E3F-4F28-4278-A04E-096E4FC3B02F}" destId="{5A6A86B6-44BC-453C-AC66-2BC2E38159F9}" srcOrd="0" destOrd="0" presId="urn:microsoft.com/office/officeart/2005/8/layout/bProcess4"/>
    <dgm:cxn modelId="{240AC53E-9323-4A36-94A4-80083F3B6353}" srcId="{D438D7D9-9EA8-4EE4-B49D-9B9757126BC9}" destId="{2D2C8E3F-4F28-4278-A04E-096E4FC3B02F}" srcOrd="4" destOrd="0" parTransId="{8D8480C6-0BE1-47BA-A1FD-624301EB0CB8}" sibTransId="{18D930BB-B700-4E04-A89A-A79C1736BAED}"/>
    <dgm:cxn modelId="{3D30525B-A4CD-4AA7-BC31-BA92E0651D08}" srcId="{D438D7D9-9EA8-4EE4-B49D-9B9757126BC9}" destId="{56D49F60-F84E-428D-A679-7E7FCCF52C55}" srcOrd="1" destOrd="0" parTransId="{08200337-1A60-4598-9C72-BD8D0C82B42B}" sibTransId="{3E7832D2-B6BB-4A98-886D-EA37EABE0E76}"/>
    <dgm:cxn modelId="{782E105F-04C2-4F3D-B4DB-29C7C95D2A50}" type="presOf" srcId="{FB84D9B1-43DD-4E76-80FC-B33B6336D589}" destId="{C9D6923B-A77D-4705-94D7-3C45EB224655}" srcOrd="0" destOrd="0" presId="urn:microsoft.com/office/officeart/2005/8/layout/bProcess4"/>
    <dgm:cxn modelId="{F879194B-1539-41F2-B690-6E3A4FE30E24}" srcId="{D438D7D9-9EA8-4EE4-B49D-9B9757126BC9}" destId="{D5993AE3-3D79-416A-8301-A235858323D0}" srcOrd="0" destOrd="0" parTransId="{00E9EEE7-C2EE-429E-9EB9-175D10E8BF65}" sibTransId="{22A47979-AC56-4DCD-8C2F-E158812F1D54}"/>
    <dgm:cxn modelId="{2CC0B64E-AFB3-4575-A7D0-C6D350847F42}" srcId="{D438D7D9-9EA8-4EE4-B49D-9B9757126BC9}" destId="{44F322CB-EC21-49AD-944D-43C8991A26A8}" srcOrd="2" destOrd="0" parTransId="{DE4C5272-90F0-4A51-B084-7858009BE966}" sibTransId="{02D3671C-8AC9-47FB-BDED-D170F3AB9F44}"/>
    <dgm:cxn modelId="{1596706F-0E29-4D55-841C-AAF60ED1B82C}" type="presOf" srcId="{44F322CB-EC21-49AD-944D-43C8991A26A8}" destId="{7CFEE9F0-9301-4788-B9D1-FEC5E3AAFF49}" srcOrd="0" destOrd="0" presId="urn:microsoft.com/office/officeart/2005/8/layout/bProcess4"/>
    <dgm:cxn modelId="{9FD96A70-D677-46C3-A4A0-83147EDDDB9F}" srcId="{D438D7D9-9EA8-4EE4-B49D-9B9757126BC9}" destId="{B322E0E0-7AA0-4C10-BDB7-AB273CEFC4E5}" srcOrd="6" destOrd="0" parTransId="{37826CA2-20B8-4F3A-A06B-D32843EBDE1A}" sibTransId="{66718F1E-C19D-4EE9-B6E3-63523379D7BF}"/>
    <dgm:cxn modelId="{EE4F8951-24DB-42C8-B237-357AF6C40292}" type="presOf" srcId="{66718F1E-C19D-4EE9-B6E3-63523379D7BF}" destId="{8D9E95A9-3E22-40C6-9F61-E94EB196BFC4}" srcOrd="0" destOrd="0" presId="urn:microsoft.com/office/officeart/2005/8/layout/bProcess4"/>
    <dgm:cxn modelId="{F2421396-7A72-4552-BEB2-64D3B970983C}" type="presOf" srcId="{02D3671C-8AC9-47FB-BDED-D170F3AB9F44}" destId="{4BFC5A48-DBAE-478B-801F-5E205EE4EBBC}" srcOrd="0" destOrd="0" presId="urn:microsoft.com/office/officeart/2005/8/layout/bProcess4"/>
    <dgm:cxn modelId="{08F91996-DC74-4D89-96CD-77F901335854}" type="presOf" srcId="{22A47979-AC56-4DCD-8C2F-E158812F1D54}" destId="{49518AB7-B69B-4953-8D24-3EB9ED63523E}" srcOrd="0" destOrd="0" presId="urn:microsoft.com/office/officeart/2005/8/layout/bProcess4"/>
    <dgm:cxn modelId="{BE6380B7-2CBA-4FB5-97BB-BCFC3948C7E3}" type="presOf" srcId="{56D49F60-F84E-428D-A679-7E7FCCF52C55}" destId="{3EFE2BA0-92B4-4AC7-8C2A-7EEF99A8236F}" srcOrd="0" destOrd="0" presId="urn:microsoft.com/office/officeart/2005/8/layout/bProcess4"/>
    <dgm:cxn modelId="{182676BA-D372-440B-853D-54EFA73F256F}" type="presOf" srcId="{F396A478-04FD-4637-B257-CB8D22270950}" destId="{63C16836-909D-4296-B387-C000FD140E6D}" srcOrd="0" destOrd="0" presId="urn:microsoft.com/office/officeart/2005/8/layout/bProcess4"/>
    <dgm:cxn modelId="{8E5C2DCB-A28F-41CD-A9AC-D2D93B19A3E5}" type="presOf" srcId="{D5993AE3-3D79-416A-8301-A235858323D0}" destId="{0B05EE3E-CBC8-45EB-A19F-AAF90741E01F}" srcOrd="0" destOrd="0" presId="urn:microsoft.com/office/officeart/2005/8/layout/bProcess4"/>
    <dgm:cxn modelId="{141680DD-BBC9-4367-ACCC-3EDDF73ACE41}" type="presOf" srcId="{63F8072B-ED9D-4850-A189-8EE8109453BE}" destId="{EB7BBE32-CF75-461A-8A23-3FF438F865E5}" srcOrd="0" destOrd="0" presId="urn:microsoft.com/office/officeart/2005/8/layout/bProcess4"/>
    <dgm:cxn modelId="{957F8CE0-8A7B-42A5-B3FC-42ACDF097CEF}" type="presOf" srcId="{3E7832D2-B6BB-4A98-886D-EA37EABE0E76}" destId="{076373A1-FE1D-4BD6-9E09-324953BF39CA}" srcOrd="0" destOrd="0" presId="urn:microsoft.com/office/officeart/2005/8/layout/bProcess4"/>
    <dgm:cxn modelId="{BDF20DE4-9DCC-4F08-982A-F7DB03FE0ADC}" srcId="{D438D7D9-9EA8-4EE4-B49D-9B9757126BC9}" destId="{63F8072B-ED9D-4850-A189-8EE8109453BE}" srcOrd="5" destOrd="0" parTransId="{0345550D-8715-4B30-A0E3-759B68AD74CB}" sibTransId="{91AE7F23-1E67-4365-99B2-719CD878D141}"/>
    <dgm:cxn modelId="{5E2E52E5-9AD7-4B88-A5B8-D655C9976E13}" type="presOf" srcId="{572F245E-3B03-4BC3-9DE9-5DA82E21BA5A}" destId="{FB6BEB3C-F8A7-4AC2-B5B6-AE2A63C7499B}" srcOrd="0" destOrd="0" presId="urn:microsoft.com/office/officeart/2005/8/layout/bProcess4"/>
    <dgm:cxn modelId="{DA3733F1-61BD-4055-AB2D-A0D128FE2DD2}" srcId="{D438D7D9-9EA8-4EE4-B49D-9B9757126BC9}" destId="{FB84D9B1-43DD-4E76-80FC-B33B6336D589}" srcOrd="7" destOrd="0" parTransId="{4E351FDC-C967-4DFE-A88C-522941266C83}" sibTransId="{572F245E-3B03-4BC3-9DE9-5DA82E21BA5A}"/>
    <dgm:cxn modelId="{8681E7F7-A248-43ED-9CEB-B065CE9B1BFF}" type="presOf" srcId="{D438D7D9-9EA8-4EE4-B49D-9B9757126BC9}" destId="{5078FB5D-8C7E-4BDD-8F43-F7422896FF87}" srcOrd="0" destOrd="0" presId="urn:microsoft.com/office/officeart/2005/8/layout/bProcess4"/>
    <dgm:cxn modelId="{3E6B59F9-3D79-4320-84DD-AF866EFFD69A}" srcId="{D438D7D9-9EA8-4EE4-B49D-9B9757126BC9}" destId="{F7AB3A1B-C3C2-46AE-A86C-DEA72EDC34B0}" srcOrd="3" destOrd="0" parTransId="{06D4DED8-401D-4ABE-8F5F-51EAD72EA7F6}" sibTransId="{F396A478-04FD-4637-B257-CB8D22270950}"/>
    <dgm:cxn modelId="{032F57FE-CA12-4EF8-8114-38827DCEDD80}" type="presOf" srcId="{91AE7F23-1E67-4365-99B2-719CD878D141}" destId="{68A9ADF1-BD28-4737-8C25-D1863C4F46F1}" srcOrd="0" destOrd="0" presId="urn:microsoft.com/office/officeart/2005/8/layout/bProcess4"/>
    <dgm:cxn modelId="{94CE1A06-7B53-4582-94A6-537630F7074C}" type="presParOf" srcId="{5078FB5D-8C7E-4BDD-8F43-F7422896FF87}" destId="{FA28BEA2-4E99-4EA0-A77C-4F29E3999BA4}" srcOrd="0" destOrd="0" presId="urn:microsoft.com/office/officeart/2005/8/layout/bProcess4"/>
    <dgm:cxn modelId="{82C2852C-E3D6-431D-8757-93FA6465F30F}" type="presParOf" srcId="{FA28BEA2-4E99-4EA0-A77C-4F29E3999BA4}" destId="{81DC598F-3006-4B07-8D84-5B3A5233AA78}" srcOrd="0" destOrd="0" presId="urn:microsoft.com/office/officeart/2005/8/layout/bProcess4"/>
    <dgm:cxn modelId="{563F4230-1767-4839-9509-517B2C1B7E27}" type="presParOf" srcId="{FA28BEA2-4E99-4EA0-A77C-4F29E3999BA4}" destId="{0B05EE3E-CBC8-45EB-A19F-AAF90741E01F}" srcOrd="1" destOrd="0" presId="urn:microsoft.com/office/officeart/2005/8/layout/bProcess4"/>
    <dgm:cxn modelId="{AB91D529-C371-486A-9DF0-E69C1D1A5A8B}" type="presParOf" srcId="{5078FB5D-8C7E-4BDD-8F43-F7422896FF87}" destId="{49518AB7-B69B-4953-8D24-3EB9ED63523E}" srcOrd="1" destOrd="0" presId="urn:microsoft.com/office/officeart/2005/8/layout/bProcess4"/>
    <dgm:cxn modelId="{C2A35374-99D4-49D2-8692-1ED601126227}" type="presParOf" srcId="{5078FB5D-8C7E-4BDD-8F43-F7422896FF87}" destId="{AB443992-7FAE-479D-8DC5-6C451A3C3929}" srcOrd="2" destOrd="0" presId="urn:microsoft.com/office/officeart/2005/8/layout/bProcess4"/>
    <dgm:cxn modelId="{2B42CCE1-BCA6-4446-9E93-6C1EF3E7F148}" type="presParOf" srcId="{AB443992-7FAE-479D-8DC5-6C451A3C3929}" destId="{0217BD0E-0168-41CD-9D6D-92E03A6ABDB9}" srcOrd="0" destOrd="0" presId="urn:microsoft.com/office/officeart/2005/8/layout/bProcess4"/>
    <dgm:cxn modelId="{989BBE7C-BC21-4427-936C-0DF9C2907959}" type="presParOf" srcId="{AB443992-7FAE-479D-8DC5-6C451A3C3929}" destId="{3EFE2BA0-92B4-4AC7-8C2A-7EEF99A8236F}" srcOrd="1" destOrd="0" presId="urn:microsoft.com/office/officeart/2005/8/layout/bProcess4"/>
    <dgm:cxn modelId="{AD87A9C5-8D8A-489B-B481-F17A48F2AC54}" type="presParOf" srcId="{5078FB5D-8C7E-4BDD-8F43-F7422896FF87}" destId="{076373A1-FE1D-4BD6-9E09-324953BF39CA}" srcOrd="3" destOrd="0" presId="urn:microsoft.com/office/officeart/2005/8/layout/bProcess4"/>
    <dgm:cxn modelId="{9BDBD5CD-5D9E-418B-9E24-746698AD98A7}" type="presParOf" srcId="{5078FB5D-8C7E-4BDD-8F43-F7422896FF87}" destId="{3ECE9CB5-7AF5-4B8C-ADF4-7FFAAB3286C2}" srcOrd="4" destOrd="0" presId="urn:microsoft.com/office/officeart/2005/8/layout/bProcess4"/>
    <dgm:cxn modelId="{00059FD7-8374-48CA-B5FD-37D427EDDCEF}" type="presParOf" srcId="{3ECE9CB5-7AF5-4B8C-ADF4-7FFAAB3286C2}" destId="{0CFE6452-FEAE-42CC-A3BA-2F662CF7F311}" srcOrd="0" destOrd="0" presId="urn:microsoft.com/office/officeart/2005/8/layout/bProcess4"/>
    <dgm:cxn modelId="{129F9267-1F87-456D-9ABA-FB27E5707234}" type="presParOf" srcId="{3ECE9CB5-7AF5-4B8C-ADF4-7FFAAB3286C2}" destId="{7CFEE9F0-9301-4788-B9D1-FEC5E3AAFF49}" srcOrd="1" destOrd="0" presId="urn:microsoft.com/office/officeart/2005/8/layout/bProcess4"/>
    <dgm:cxn modelId="{5A2C9A48-9531-48FC-805A-7E13E144DDAA}" type="presParOf" srcId="{5078FB5D-8C7E-4BDD-8F43-F7422896FF87}" destId="{4BFC5A48-DBAE-478B-801F-5E205EE4EBBC}" srcOrd="5" destOrd="0" presId="urn:microsoft.com/office/officeart/2005/8/layout/bProcess4"/>
    <dgm:cxn modelId="{5D64F8E5-427F-42EE-9F76-6802D1F30D44}" type="presParOf" srcId="{5078FB5D-8C7E-4BDD-8F43-F7422896FF87}" destId="{117B8F30-CCFF-4628-898F-7109470B36A9}" srcOrd="6" destOrd="0" presId="urn:microsoft.com/office/officeart/2005/8/layout/bProcess4"/>
    <dgm:cxn modelId="{EE1F3B08-283D-442C-A796-D782A09E5CC5}" type="presParOf" srcId="{117B8F30-CCFF-4628-898F-7109470B36A9}" destId="{F1620A1C-CE88-4EA8-9884-80618FCB4345}" srcOrd="0" destOrd="0" presId="urn:microsoft.com/office/officeart/2005/8/layout/bProcess4"/>
    <dgm:cxn modelId="{E0C12BB9-2360-46AA-B101-BD0E588EB626}" type="presParOf" srcId="{117B8F30-CCFF-4628-898F-7109470B36A9}" destId="{3ED15497-4212-436F-84F7-82CF8A4261A8}" srcOrd="1" destOrd="0" presId="urn:microsoft.com/office/officeart/2005/8/layout/bProcess4"/>
    <dgm:cxn modelId="{4869E746-21A5-4AB8-88B7-D32B9E93FF75}" type="presParOf" srcId="{5078FB5D-8C7E-4BDD-8F43-F7422896FF87}" destId="{63C16836-909D-4296-B387-C000FD140E6D}" srcOrd="7" destOrd="0" presId="urn:microsoft.com/office/officeart/2005/8/layout/bProcess4"/>
    <dgm:cxn modelId="{20E23F49-211A-4067-ADF7-44C9EFD4103F}" type="presParOf" srcId="{5078FB5D-8C7E-4BDD-8F43-F7422896FF87}" destId="{805537C9-8A8B-4DC6-A935-838F46E0270B}" srcOrd="8" destOrd="0" presId="urn:microsoft.com/office/officeart/2005/8/layout/bProcess4"/>
    <dgm:cxn modelId="{4B6F1E9F-6F84-456F-AD3E-6F124CD1C6FC}" type="presParOf" srcId="{805537C9-8A8B-4DC6-A935-838F46E0270B}" destId="{53BA02E1-AA1F-4D1F-95A7-CC04912C3ADC}" srcOrd="0" destOrd="0" presId="urn:microsoft.com/office/officeart/2005/8/layout/bProcess4"/>
    <dgm:cxn modelId="{2012DFC5-49F9-46D6-A5EF-AAA7AD6E1775}" type="presParOf" srcId="{805537C9-8A8B-4DC6-A935-838F46E0270B}" destId="{5A6A86B6-44BC-453C-AC66-2BC2E38159F9}" srcOrd="1" destOrd="0" presId="urn:microsoft.com/office/officeart/2005/8/layout/bProcess4"/>
    <dgm:cxn modelId="{0B700EBF-493F-46C7-A788-1CBB97346C4E}" type="presParOf" srcId="{5078FB5D-8C7E-4BDD-8F43-F7422896FF87}" destId="{B926D32F-A1FD-4E0A-8B08-5731013C7197}" srcOrd="9" destOrd="0" presId="urn:microsoft.com/office/officeart/2005/8/layout/bProcess4"/>
    <dgm:cxn modelId="{84AE80E0-EA6A-4507-92DE-6B5C297F9E82}" type="presParOf" srcId="{5078FB5D-8C7E-4BDD-8F43-F7422896FF87}" destId="{46E75846-B840-47CA-9FEF-CA9ADBD29F8D}" srcOrd="10" destOrd="0" presId="urn:microsoft.com/office/officeart/2005/8/layout/bProcess4"/>
    <dgm:cxn modelId="{AD34B3A7-7A57-47EE-BF60-5A67E27F0B20}" type="presParOf" srcId="{46E75846-B840-47CA-9FEF-CA9ADBD29F8D}" destId="{2A066904-89A9-45E7-AE52-63DC72CAB914}" srcOrd="0" destOrd="0" presId="urn:microsoft.com/office/officeart/2005/8/layout/bProcess4"/>
    <dgm:cxn modelId="{DBD79F3A-A291-43D1-A86A-CC38AD17F8BE}" type="presParOf" srcId="{46E75846-B840-47CA-9FEF-CA9ADBD29F8D}" destId="{EB7BBE32-CF75-461A-8A23-3FF438F865E5}" srcOrd="1" destOrd="0" presId="urn:microsoft.com/office/officeart/2005/8/layout/bProcess4"/>
    <dgm:cxn modelId="{9EF05A0C-5FE2-4C6F-832E-7AA5A0C56A13}" type="presParOf" srcId="{5078FB5D-8C7E-4BDD-8F43-F7422896FF87}" destId="{68A9ADF1-BD28-4737-8C25-D1863C4F46F1}" srcOrd="11" destOrd="0" presId="urn:microsoft.com/office/officeart/2005/8/layout/bProcess4"/>
    <dgm:cxn modelId="{9A94C884-9FC0-4D78-8434-8D174CE1973E}" type="presParOf" srcId="{5078FB5D-8C7E-4BDD-8F43-F7422896FF87}" destId="{22F203AB-34B1-4781-B829-AA72F8ED9CD2}" srcOrd="12" destOrd="0" presId="urn:microsoft.com/office/officeart/2005/8/layout/bProcess4"/>
    <dgm:cxn modelId="{10B33D1C-6AC9-454D-A69F-023488CA8834}" type="presParOf" srcId="{22F203AB-34B1-4781-B829-AA72F8ED9CD2}" destId="{A308CB58-A076-4EFE-97EA-BC2E42ADFBD2}" srcOrd="0" destOrd="0" presId="urn:microsoft.com/office/officeart/2005/8/layout/bProcess4"/>
    <dgm:cxn modelId="{0E98D8D7-72BB-4405-9D60-7C93EA34A832}" type="presParOf" srcId="{22F203AB-34B1-4781-B829-AA72F8ED9CD2}" destId="{1477CFBA-F9E3-4FDC-98BA-CC3C5526A28B}" srcOrd="1" destOrd="0" presId="urn:microsoft.com/office/officeart/2005/8/layout/bProcess4"/>
    <dgm:cxn modelId="{25052B71-766B-42C6-B751-92F77A039D61}" type="presParOf" srcId="{5078FB5D-8C7E-4BDD-8F43-F7422896FF87}" destId="{8D9E95A9-3E22-40C6-9F61-E94EB196BFC4}" srcOrd="13" destOrd="0" presId="urn:microsoft.com/office/officeart/2005/8/layout/bProcess4"/>
    <dgm:cxn modelId="{6B227BBF-E005-459B-B0E8-32C63FB04CF8}" type="presParOf" srcId="{5078FB5D-8C7E-4BDD-8F43-F7422896FF87}" destId="{64225792-BB1A-46A3-AC7D-C9516B93350B}" srcOrd="14" destOrd="0" presId="urn:microsoft.com/office/officeart/2005/8/layout/bProcess4"/>
    <dgm:cxn modelId="{AB6D998B-BFBE-4939-8EC0-8B2220A19CDB}" type="presParOf" srcId="{64225792-BB1A-46A3-AC7D-C9516B93350B}" destId="{0C00A894-D76D-4947-AEC6-0DEE8632964E}" srcOrd="0" destOrd="0" presId="urn:microsoft.com/office/officeart/2005/8/layout/bProcess4"/>
    <dgm:cxn modelId="{3A93E8A3-8676-403F-B7FF-69F56167F324}" type="presParOf" srcId="{64225792-BB1A-46A3-AC7D-C9516B93350B}" destId="{C9D6923B-A77D-4705-94D7-3C45EB224655}" srcOrd="1" destOrd="0" presId="urn:microsoft.com/office/officeart/2005/8/layout/bProcess4"/>
    <dgm:cxn modelId="{CA7F586B-2404-4A1F-99A1-9A5053FC5600}" type="presParOf" srcId="{5078FB5D-8C7E-4BDD-8F43-F7422896FF87}" destId="{FB6BEB3C-F8A7-4AC2-B5B6-AE2A63C7499B}" srcOrd="15" destOrd="0" presId="urn:microsoft.com/office/officeart/2005/8/layout/bProcess4"/>
    <dgm:cxn modelId="{3EF0CD02-D543-4BB3-9704-3D07E3FA3D39}" type="presParOf" srcId="{5078FB5D-8C7E-4BDD-8F43-F7422896FF87}" destId="{0D828BB7-3DA7-4CAA-B185-DDCABD7C4B8F}" srcOrd="16" destOrd="0" presId="urn:microsoft.com/office/officeart/2005/8/layout/bProcess4"/>
    <dgm:cxn modelId="{EFF21ED2-A0E0-418C-8C1C-56131806D76A}" type="presParOf" srcId="{0D828BB7-3DA7-4CAA-B185-DDCABD7C4B8F}" destId="{4554E558-3A14-4EAF-95C3-C6C897F08FAD}" srcOrd="0" destOrd="0" presId="urn:microsoft.com/office/officeart/2005/8/layout/bProcess4"/>
    <dgm:cxn modelId="{0AF9BE89-FA7D-4015-A850-63833F0D5AB9}" type="presParOf" srcId="{0D828BB7-3DA7-4CAA-B185-DDCABD7C4B8F}" destId="{9F96C680-AF29-46A4-AE18-1663FA32280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18AB7-B69B-4953-8D24-3EB9ED63523E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5EE3E-CBC8-45EB-A19F-AAF90741E01F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Video frames capture</a:t>
          </a:r>
          <a:endParaRPr lang="en-US" sz="2300" kern="1200" dirty="0"/>
        </a:p>
      </dsp:txBody>
      <dsp:txXfrm>
        <a:off x="1502816" y="36688"/>
        <a:ext cx="1998981" cy="1170261"/>
      </dsp:txXfrm>
    </dsp:sp>
    <dsp:sp modelId="{076373A1-FE1D-4BD6-9E09-324953BF39CA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E2BA0-92B4-4AC7-8C2A-7EEF99A8236F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Feature points detection</a:t>
          </a:r>
          <a:endParaRPr lang="en-US" sz="2300" kern="1200" dirty="0"/>
        </a:p>
      </dsp:txBody>
      <dsp:txXfrm>
        <a:off x="1502816" y="1590538"/>
        <a:ext cx="1998981" cy="1170261"/>
      </dsp:txXfrm>
    </dsp:sp>
    <dsp:sp modelId="{4BFC5A48-DBAE-478B-801F-5E205EE4EBBC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EE9F0-9301-4788-B9D1-FEC5E3AAFF49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Camera matrix calc.</a:t>
          </a:r>
          <a:endParaRPr lang="en-US" sz="2300" kern="1200" dirty="0"/>
        </a:p>
      </dsp:txBody>
      <dsp:txXfrm>
        <a:off x="1502816" y="3144387"/>
        <a:ext cx="1998981" cy="1170261"/>
      </dsp:txXfrm>
    </dsp:sp>
    <dsp:sp modelId="{63C16836-909D-4296-B387-C000FD140E6D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15497-4212-436F-84F7-82CF8A4261A8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Bundle Adjustment</a:t>
          </a:r>
          <a:endParaRPr lang="en-US" sz="2300" kern="1200" dirty="0"/>
        </a:p>
      </dsp:txBody>
      <dsp:txXfrm>
        <a:off x="4258309" y="3144387"/>
        <a:ext cx="1998981" cy="1170261"/>
      </dsp:txXfrm>
    </dsp:sp>
    <dsp:sp modelId="{B926D32F-A1FD-4E0A-8B08-5731013C7197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A86B6-44BC-453C-AC66-2BC2E38159F9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Mask creation and seam finder </a:t>
          </a:r>
          <a:r>
            <a:rPr lang="en-US" sz="2300" kern="1200" dirty="0" err="1">
              <a:latin typeface="Aptos Display" panose="020F0302020204030204"/>
            </a:rPr>
            <a:t>init.</a:t>
          </a:r>
          <a:endParaRPr lang="en-US" sz="2300" kern="1200" dirty="0"/>
        </a:p>
      </dsp:txBody>
      <dsp:txXfrm>
        <a:off x="4258309" y="1590538"/>
        <a:ext cx="1998981" cy="1170261"/>
      </dsp:txXfrm>
    </dsp:sp>
    <dsp:sp modelId="{68A9ADF1-BD28-4737-8C25-D1863C4F46F1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BBE32-CF75-461A-8A23-3FF438F865E5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Warper selection</a:t>
          </a:r>
        </a:p>
      </dsp:txBody>
      <dsp:txXfrm>
        <a:off x="4258309" y="36688"/>
        <a:ext cx="1998981" cy="1170261"/>
      </dsp:txXfrm>
    </dsp:sp>
    <dsp:sp modelId="{8D9E95A9-3E22-40C6-9F61-E94EB196BFC4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7CFBA-F9E3-4FDC-98BA-CC3C5526A28B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Exposure compensator </a:t>
          </a:r>
          <a:r>
            <a:rPr lang="en-US" sz="2300" kern="1200" dirty="0" err="1">
              <a:latin typeface="Aptos Display" panose="020F0302020204030204"/>
            </a:rPr>
            <a:t>init.</a:t>
          </a:r>
          <a:endParaRPr lang="en-US" sz="2300" kern="1200" dirty="0">
            <a:latin typeface="Aptos Display" panose="020F0302020204030204"/>
          </a:endParaRPr>
        </a:p>
      </dsp:txBody>
      <dsp:txXfrm>
        <a:off x="7013802" y="36688"/>
        <a:ext cx="1998981" cy="1170261"/>
      </dsp:txXfrm>
    </dsp:sp>
    <dsp:sp modelId="{FB6BEB3C-F8A7-4AC2-B5B6-AE2A63C7499B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6923B-A77D-4705-94D7-3C45EB224655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Image warping</a:t>
          </a:r>
        </a:p>
      </dsp:txBody>
      <dsp:txXfrm>
        <a:off x="7013802" y="1590538"/>
        <a:ext cx="1998981" cy="1170261"/>
      </dsp:txXfrm>
    </dsp:sp>
    <dsp:sp modelId="{9F96C680-AF29-46A4-AE18-1663FA322803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ptos Display" panose="020F0302020204030204"/>
            </a:rPr>
            <a:t>Blending</a:t>
          </a:r>
        </a:p>
      </dsp:txBody>
      <dsp:txXfrm>
        <a:off x="7013802" y="3144387"/>
        <a:ext cx="1998981" cy="117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Real-time video stitching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6EC5-359A-7249-5341-7865207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Image/frames Warping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F61C-C568-F540-5FCB-678FFA84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Warping is the step that geometrically aligns all video frames to a common reference so that stitching can happen without visible misalignments.</a:t>
            </a:r>
          </a:p>
          <a:p>
            <a:r>
              <a:rPr lang="en-US" sz="1600" b="1" i="1" dirty="0">
                <a:ea typeface="+mn-lt"/>
                <a:cs typeface="+mn-lt"/>
              </a:rPr>
              <a:t>cv::detail::SphericalWarper();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sz="2000" dirty="0">
                <a:ea typeface="+mn-lt"/>
                <a:cs typeface="+mn-lt"/>
              </a:rPr>
              <a:t>Sets up a projection model that maps each image onto a virtual sphere, minimizing perspective distortion.</a:t>
            </a:r>
          </a:p>
          <a:p>
            <a:r>
              <a:rPr lang="en-US" sz="2000" dirty="0">
                <a:ea typeface="+mn-lt"/>
                <a:cs typeface="+mn-lt"/>
              </a:rPr>
              <a:t>Spherical warping reprojects each image as if it were captured on a common sphere centered at the camera’s nodal point.</a:t>
            </a:r>
          </a:p>
          <a:p>
            <a:r>
              <a:rPr lang="en-US" sz="2000" dirty="0">
                <a:ea typeface="+mn-lt"/>
                <a:cs typeface="+mn-lt"/>
              </a:rPr>
              <a:t>This transformation corrects for perspective mismatches, keeps straight lines natural, and ensures smooth transitions between overlapping images.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58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4FF5-001C-906B-71AA-1A048AB9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6479B-CACA-B848-FE26-ED4BF46A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A default blender object is created using </a:t>
            </a:r>
            <a:r>
              <a:rPr lang="en-US" sz="1400" b="1" i="1" dirty="0">
                <a:latin typeface="Consolas"/>
              </a:rPr>
              <a:t>Blender::</a:t>
            </a:r>
            <a:r>
              <a:rPr lang="en-US" sz="1400" b="1" i="1" err="1">
                <a:latin typeface="Consolas"/>
              </a:rPr>
              <a:t>createDefault</a:t>
            </a:r>
            <a:r>
              <a:rPr lang="en-US" sz="1400" b="1" i="1" dirty="0">
                <a:latin typeface="Consolas"/>
              </a:rPr>
              <a:t>(</a:t>
            </a:r>
            <a:r>
              <a:rPr lang="en-US" sz="1400" b="1" i="1" err="1">
                <a:latin typeface="Consolas"/>
              </a:rPr>
              <a:t>blend_type</a:t>
            </a:r>
            <a:r>
              <a:rPr lang="en-US" sz="1400" b="1" i="1" dirty="0">
                <a:latin typeface="Consolas"/>
              </a:rPr>
              <a:t>, </a:t>
            </a:r>
            <a:r>
              <a:rPr lang="en-US" sz="1400" b="1" i="1" err="1">
                <a:latin typeface="Consolas"/>
              </a:rPr>
              <a:t>try_cuda</a:t>
            </a:r>
            <a:r>
              <a:rPr lang="en-US" sz="1400" b="1" i="1" dirty="0">
                <a:latin typeface="Consolas"/>
              </a:rPr>
              <a:t>)</a:t>
            </a:r>
            <a:r>
              <a:rPr lang="en-US" sz="2000" dirty="0">
                <a:ea typeface="+mn-lt"/>
                <a:cs typeface="+mn-lt"/>
              </a:rPr>
              <a:t> to combine overlapping image regions smoothly.</a:t>
            </a:r>
          </a:p>
          <a:p>
            <a:r>
              <a:rPr lang="en-US" sz="1600" b="1" i="1" err="1">
                <a:latin typeface="Consolas"/>
              </a:rPr>
              <a:t>MultiBandBlender</a:t>
            </a:r>
            <a:r>
              <a:rPr lang="en-US" sz="1400" i="1" dirty="0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is used to blend images at multiple frequency bands, minimizing visible seams and exposure differences.</a:t>
            </a:r>
          </a:p>
          <a:p>
            <a:r>
              <a:rPr lang="en-US" sz="1600" b="1" i="1" dirty="0">
                <a:latin typeface="Consolas"/>
              </a:rPr>
              <a:t>blender-&gt;blend():</a:t>
            </a:r>
            <a:r>
              <a:rPr lang="en-US" sz="1400" b="1" i="1" dirty="0">
                <a:latin typeface="Consolas"/>
                <a:ea typeface="+mn-lt"/>
                <a:cs typeface="+mn-lt"/>
              </a:rPr>
              <a:t> </a:t>
            </a:r>
            <a:r>
              <a:rPr lang="en-US" sz="2000" i="1" dirty="0">
                <a:latin typeface="Consolas"/>
                <a:ea typeface="+mn-lt"/>
                <a:cs typeface="+mn-lt"/>
              </a:rPr>
              <a:t>C</a:t>
            </a:r>
            <a:r>
              <a:rPr lang="en-US" sz="2000" dirty="0">
                <a:latin typeface="Aptos"/>
                <a:ea typeface="+mn-lt"/>
                <a:cs typeface="+mn-lt"/>
              </a:rPr>
              <a:t>ombines</a:t>
            </a:r>
            <a:r>
              <a:rPr lang="en-US" sz="2000" dirty="0">
                <a:ea typeface="+mn-lt"/>
                <a:cs typeface="+mn-lt"/>
              </a:rPr>
              <a:t> all warped and exposure-compensated images into a single seamless panorama by smoothly merging overlapping regions and minimizing visible seams.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031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9744-71B7-4508-05F6-71853CDE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: Mipi cameras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58A43B-83C3-9EAF-CCEB-811E24B0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720" t="16667" r="25446" b="38624"/>
          <a:stretch>
            <a:fillRect/>
          </a:stretch>
        </p:blipFill>
        <p:spPr>
          <a:xfrm>
            <a:off x="1038267" y="1838995"/>
            <a:ext cx="4416966" cy="24237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AEE5A1-1A20-8D12-868B-CAB1F540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310" b="47204"/>
          <a:stretch>
            <a:fillRect/>
          </a:stretch>
        </p:blipFill>
        <p:spPr>
          <a:xfrm>
            <a:off x="5769429" y="1840675"/>
            <a:ext cx="4294911" cy="24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85B4-8AE2-389E-F0DD-1029F2C2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USB cameras (logitech webcam) </a:t>
            </a:r>
          </a:p>
        </p:txBody>
      </p:sp>
      <p:pic>
        <p:nvPicPr>
          <p:cNvPr id="4" name="Content Placeholder 3" descr="A room with computers and a chair&#10;&#10;AI-generated content may be incorrect.">
            <a:extLst>
              <a:ext uri="{FF2B5EF4-FFF2-40B4-BE49-F238E27FC236}">
                <a16:creationId xmlns:a16="http://schemas.microsoft.com/office/drawing/2014/main" id="{49BA9565-09D1-F898-BD7F-E06CBD23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414" b="8108"/>
          <a:stretch>
            <a:fillRect/>
          </a:stretch>
        </p:blipFill>
        <p:spPr>
          <a:xfrm>
            <a:off x="1949533" y="2175597"/>
            <a:ext cx="7847610" cy="32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B17E-8702-D076-4DC9-F83AED01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USB cameras (logitech webcam)</a:t>
            </a:r>
          </a:p>
        </p:txBody>
      </p:sp>
      <p:pic>
        <p:nvPicPr>
          <p:cNvPr id="4" name="Content Placeholder 3" descr="A group of people sitting at a desk with computers&#10;&#10;AI-generated content may be incorrect.">
            <a:extLst>
              <a:ext uri="{FF2B5EF4-FFF2-40B4-BE49-F238E27FC236}">
                <a16:creationId xmlns:a16="http://schemas.microsoft.com/office/drawing/2014/main" id="{B78BDF86-A6A3-4CE6-1025-1F733C2D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996" y="1984640"/>
            <a:ext cx="7866591" cy="35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11C5-2D48-FF29-C366-2887289D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behind the concept...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B609-EF7B-5711-0BF8-A84427B25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system uses two MIPI cameras to capture video frames for real-time stitching.</a:t>
            </a:r>
          </a:p>
          <a:p>
            <a:r>
              <a:rPr lang="en-US" dirty="0"/>
              <a:t>The stitched view will be </a:t>
            </a:r>
            <a:r>
              <a:rPr lang="en-US"/>
              <a:t>panoramic.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6786-FAEF-CB0A-13A0-7354996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DBC2-088C-8120-9ECF-E6F3C74C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Two AR0234 global shutter </a:t>
            </a:r>
            <a:r>
              <a:rPr lang="en-US" dirty="0" err="1"/>
              <a:t>mipi</a:t>
            </a:r>
            <a:r>
              <a:rPr lang="en-US" dirty="0"/>
              <a:t> cameras</a:t>
            </a:r>
          </a:p>
          <a:p>
            <a:r>
              <a:rPr lang="en-US" dirty="0"/>
              <a:t>Jetson nano </a:t>
            </a:r>
          </a:p>
          <a:p>
            <a:r>
              <a:rPr lang="en-US"/>
              <a:t>During algorithm-development phase:</a:t>
            </a:r>
          </a:p>
          <a:p>
            <a:r>
              <a:rPr lang="en-US"/>
              <a:t>X86 Machine &amp; logitech webcameras C920 &amp; C922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3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2E6B-2C39-4628-AA91-982986D2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Stitching work-flow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3283A2-5343-3218-72E0-90593F2FC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1620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23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7A5D-428B-0E4E-8B14-E2B33A92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Video-frames capture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68C7-EC25-515D-3273-495E70764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Input frames captured are in BayerGR 10-bit format. Conversion steps required are as follows:</a:t>
            </a:r>
          </a:p>
          <a:p>
            <a:r>
              <a:rPr lang="en-US" dirty="0"/>
              <a:t>10-bit to 8-bit conversion, BayerGR to BGR  color format conversion.</a:t>
            </a:r>
          </a:p>
          <a:p>
            <a:r>
              <a:rPr lang="en-US" dirty="0"/>
              <a:t>Optional: Crop frames vertically as per the</a:t>
            </a:r>
            <a:r>
              <a:rPr lang="en-US"/>
              <a:t> view preference.</a:t>
            </a:r>
            <a:endParaRPr lang="en-US" dirty="0"/>
          </a:p>
          <a:p>
            <a:r>
              <a:rPr lang="en-US" dirty="0"/>
              <a:t>Note: White balancing required to remove greenish effect from the fetched frames from the camera</a:t>
            </a:r>
          </a:p>
        </p:txBody>
      </p:sp>
    </p:spTree>
    <p:extLst>
      <p:ext uri="{BB962C8B-B14F-4D97-AF65-F5344CB8AC3E}">
        <p14:creationId xmlns:p14="http://schemas.microsoft.com/office/powerpoint/2010/main" val="187432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F729-CE5A-4F23-E4E3-421F91B0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&amp; matching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7BE1-8CED-E2E2-97FE-31EB8523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Feature detector used is ORB - </a:t>
            </a:r>
            <a:r>
              <a:rPr lang="en-US" sz="2000" dirty="0">
                <a:ea typeface="+mn-lt"/>
                <a:cs typeface="+mn-lt"/>
              </a:rPr>
              <a:t>Oriented FAST and Rotated BRIEF</a:t>
            </a:r>
          </a:p>
          <a:p>
            <a:r>
              <a:rPr lang="en-US" sz="2000" dirty="0"/>
              <a:t>Detects &amp; matches </a:t>
            </a:r>
            <a:r>
              <a:rPr lang="en-US" sz="2000" dirty="0" err="1"/>
              <a:t>keypoints</a:t>
            </a:r>
            <a:r>
              <a:rPr lang="en-US" sz="2000" dirty="0"/>
              <a:t> in overlapping areas</a:t>
            </a:r>
          </a:p>
          <a:p>
            <a:r>
              <a:rPr lang="en-US" sz="2000" dirty="0">
                <a:ea typeface="+mn-lt"/>
                <a:cs typeface="+mn-lt"/>
              </a:rPr>
              <a:t>Initialization of the finder object </a:t>
            </a:r>
            <a:r>
              <a:rPr lang="en-US" sz="1600" b="1" i="1" dirty="0">
                <a:ea typeface="+mn-lt"/>
                <a:cs typeface="+mn-lt"/>
              </a:rPr>
              <a:t>finder = ORB::create();</a:t>
            </a:r>
            <a:endParaRPr lang="en-US" sz="1600">
              <a:ea typeface="+mn-lt"/>
              <a:cs typeface="+mn-lt"/>
            </a:endParaRPr>
          </a:p>
          <a:p>
            <a:r>
              <a:rPr lang="en-US" sz="1600" b="1" i="1">
                <a:ea typeface="+mn-lt"/>
                <a:cs typeface="+mn-lt"/>
              </a:rPr>
              <a:t>computeImageFeatures(finder, img, features[i]);</a:t>
            </a:r>
            <a:r>
              <a:rPr lang="en-US" sz="2000">
                <a:ea typeface="+mn-lt"/>
                <a:cs typeface="+mn-lt"/>
              </a:rPr>
              <a:t> Detects and stores keypoints and descriptors from each frame, enabling reliable feature matching for homography estimation.</a:t>
            </a:r>
            <a:endParaRPr lang="en-US" sz="2000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0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8DA4-F5B5-F8E8-1003-A7F0CE52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Camera Matrix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7BCDD-E4B5-2BDC-B12B-3C3FD5336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Used to estimate camera parameters (intrinsics and </a:t>
            </a:r>
            <a:r>
              <a:rPr lang="en-US" sz="2000" err="1">
                <a:ea typeface="+mn-lt"/>
                <a:cs typeface="+mn-lt"/>
              </a:rPr>
              <a:t>extrinsics</a:t>
            </a:r>
            <a:r>
              <a:rPr lang="en-US" sz="2000" dirty="0">
                <a:ea typeface="+mn-lt"/>
                <a:cs typeface="+mn-lt"/>
              </a:rPr>
              <a:t>) between overlapping frames.</a:t>
            </a:r>
          </a:p>
          <a:p>
            <a:r>
              <a:rPr lang="en-US" sz="2000" dirty="0">
                <a:ea typeface="+mn-lt"/>
                <a:cs typeface="+mn-lt"/>
              </a:rPr>
              <a:t>Computes </a:t>
            </a:r>
            <a:r>
              <a:rPr lang="en-US" sz="2000" err="1">
                <a:ea typeface="+mn-lt"/>
                <a:cs typeface="+mn-lt"/>
              </a:rPr>
              <a:t>homography</a:t>
            </a:r>
            <a:r>
              <a:rPr lang="en-US" sz="2000" dirty="0">
                <a:ea typeface="+mn-lt"/>
                <a:cs typeface="+mn-lt"/>
              </a:rPr>
              <a:t> matrices using matched feature points from adjacent images.</a:t>
            </a:r>
          </a:p>
          <a:p>
            <a:r>
              <a:rPr lang="en-US" sz="2000" dirty="0">
                <a:ea typeface="+mn-lt"/>
                <a:cs typeface="+mn-lt"/>
              </a:rPr>
              <a:t>Derives the camera matrix (K) and rotation (R) for each frame.</a:t>
            </a:r>
          </a:p>
          <a:p>
            <a:r>
              <a:rPr lang="en-US" sz="2000" dirty="0">
                <a:ea typeface="+mn-lt"/>
                <a:cs typeface="+mn-lt"/>
              </a:rPr>
              <a:t>Intrinsics define the camera’s internal properties (focal length, principal point), while </a:t>
            </a:r>
            <a:r>
              <a:rPr lang="en-US" sz="2000" err="1">
                <a:ea typeface="+mn-lt"/>
                <a:cs typeface="+mn-lt"/>
              </a:rPr>
              <a:t>extrinsics</a:t>
            </a:r>
            <a:r>
              <a:rPr lang="en-US" sz="2000" dirty="0">
                <a:ea typeface="+mn-lt"/>
                <a:cs typeface="+mn-lt"/>
              </a:rPr>
              <a:t> define its position and orientation in the scene.</a:t>
            </a:r>
            <a:endParaRPr lang="en-US" sz="200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A diagram of a camera and extrinsic&#10;&#10;AI-generated content may be incorrect.">
            <a:extLst>
              <a:ext uri="{FF2B5EF4-FFF2-40B4-BE49-F238E27FC236}">
                <a16:creationId xmlns:a16="http://schemas.microsoft.com/office/drawing/2014/main" id="{793CECC2-6D23-4CF7-7A6E-7734C955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57" y="4227286"/>
            <a:ext cx="2721430" cy="18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3567-DCD9-7179-96E7-7C4DC0BE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5606-2574-229E-84E8-29F36CA9F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i="1" dirty="0">
                <a:ea typeface="+mn-lt"/>
                <a:cs typeface="+mn-lt"/>
              </a:rPr>
              <a:t>adjuster = makePtr&lt;BundleAdjusterRay&gt;(); </a:t>
            </a:r>
            <a:r>
              <a:rPr lang="en-US" sz="2000" dirty="0">
                <a:ea typeface="+mn-lt"/>
                <a:cs typeface="+mn-lt"/>
              </a:rPr>
              <a:t>provides refined camera matrices used for accurate warping and blending.</a:t>
            </a:r>
          </a:p>
          <a:p>
            <a:r>
              <a:rPr lang="en-US" sz="2000" dirty="0">
                <a:ea typeface="+mn-lt"/>
                <a:cs typeface="+mn-lt"/>
              </a:rPr>
              <a:t>Refines camera parameters (rotation, translation, focal length) estimated from the homography stage.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Minimizes reprojection error between observed and predicted feature points.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Ensures global consistency of camera poses across all frames.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28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FB04-234C-BB02-344A-4E12E388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creation, Seam finder initialization &amp; Exposure compensation initialization.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A36A-484D-74A4-EE90-B313FCFC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Mask creation is </a:t>
            </a:r>
            <a:r>
              <a:rPr lang="en-US" sz="2000" dirty="0">
                <a:ea typeface="+mn-lt"/>
                <a:cs typeface="+mn-lt"/>
              </a:rPr>
              <a:t>required to guide seam finding and ensure only meaningful pixel regions contribute to blending.</a:t>
            </a:r>
          </a:p>
          <a:p>
            <a:r>
              <a:rPr lang="en-US" sz="2000" dirty="0"/>
              <a:t>Seam finding is required in reduction of visible </a:t>
            </a:r>
            <a:r>
              <a:rPr lang="en-US" sz="2000" dirty="0">
                <a:ea typeface="+mn-lt"/>
                <a:cs typeface="+mn-lt"/>
              </a:rPr>
              <a:t>discontinuities caused by parallax or misalignment.</a:t>
            </a:r>
          </a:p>
          <a:p>
            <a:r>
              <a:rPr lang="en-US" sz="2000" dirty="0"/>
              <a:t>We use</a:t>
            </a:r>
            <a:r>
              <a:rPr lang="en-US" dirty="0"/>
              <a:t> </a:t>
            </a:r>
            <a:r>
              <a:rPr lang="en-US" sz="1600" b="1" i="1" dirty="0">
                <a:ea typeface="+mn-lt"/>
                <a:cs typeface="+mn-lt"/>
              </a:rPr>
              <a:t>GraphCutSeamFinder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sz="2000" dirty="0">
                <a:ea typeface="+mn-lt"/>
                <a:cs typeface="+mn-lt"/>
              </a:rPr>
              <a:t>seam finder in our algorithm minimize intensity differences across seams.</a:t>
            </a:r>
          </a:p>
          <a:p>
            <a:r>
              <a:rPr lang="en-US" sz="2000" dirty="0">
                <a:ea typeface="+mn-lt"/>
                <a:cs typeface="+mn-lt"/>
              </a:rPr>
              <a:t>Exposure compensator compensate global or local intensity differences due to lighting or auto-exposure settings.</a:t>
            </a:r>
          </a:p>
          <a:p>
            <a:r>
              <a:rPr lang="en-US" sz="2000" dirty="0">
                <a:ea typeface="+mn-lt"/>
                <a:cs typeface="+mn-lt"/>
              </a:rPr>
              <a:t>Implemented using </a:t>
            </a:r>
            <a:r>
              <a:rPr lang="en-US" sz="2000" b="1" i="1" dirty="0">
                <a:ea typeface="+mn-lt"/>
                <a:cs typeface="+mn-lt"/>
              </a:rPr>
              <a:t>GainCompensator</a:t>
            </a:r>
            <a:r>
              <a:rPr lang="en-US" sz="2000" i="1" dirty="0">
                <a:ea typeface="+mn-lt"/>
                <a:cs typeface="+mn-lt"/>
              </a:rPr>
              <a:t> </a:t>
            </a:r>
            <a:r>
              <a:rPr lang="en-US" sz="2000" dirty="0">
                <a:ea typeface="+mn-lt"/>
                <a:cs typeface="+mn-lt"/>
              </a:rPr>
              <a:t>in opencv, ensures uniform exposure</a:t>
            </a:r>
            <a:r>
              <a:rPr lang="en-US" sz="2000">
                <a:ea typeface="+mn-lt"/>
                <a:cs typeface="+mn-lt"/>
              </a:rPr>
              <a:t> across final panorama.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28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Real-time video stitching </vt:lpstr>
      <vt:lpstr>Idea behind the concept...</vt:lpstr>
      <vt:lpstr>Hardware specifications</vt:lpstr>
      <vt:lpstr>Video Stitching work-flow</vt:lpstr>
      <vt:lpstr>Video-frames capture </vt:lpstr>
      <vt:lpstr>Feature detection &amp; matching </vt:lpstr>
      <vt:lpstr>Camera Matrix Estimation</vt:lpstr>
      <vt:lpstr>Bundle Adjustment</vt:lpstr>
      <vt:lpstr>Mask creation, Seam finder initialization &amp; Exposure compensation initialization.</vt:lpstr>
      <vt:lpstr>Image/frames Warping</vt:lpstr>
      <vt:lpstr>Blending</vt:lpstr>
      <vt:lpstr>Results : Mipi cameras</vt:lpstr>
      <vt:lpstr>Results: USB cameras (logitech webcam) </vt:lpstr>
      <vt:lpstr>Results: USB cameras (logitech webcam)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403</cp:revision>
  <dcterms:created xsi:type="dcterms:W3CDTF">2025-10-14T06:42:27Z</dcterms:created>
  <dcterms:modified xsi:type="dcterms:W3CDTF">2025-10-15T10:04:52Z</dcterms:modified>
</cp:coreProperties>
</file>